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 /><Relationship Id="rId2" Type="http://schemas.openxmlformats.org/package/2006/relationships/metadata/thumbnail" Target="docProps/thumbnail.jpeg" /><Relationship Id="rId1" Type="http://schemas.openxmlformats.org/officeDocument/2006/relationships/officeDocument" Target="ppt/presentation.xml" /><Relationship Id="rId4"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sldIdLst>
    <p:sldId id="258" r:id="rId2"/>
    <p:sldId id="259" r:id="rId3"/>
    <p:sldId id="260" r:id="rId4"/>
    <p:sldId id="261" r:id="rId5"/>
    <p:sldId id="264" r:id="rId6"/>
    <p:sldId id="266" r:id="rId7"/>
    <p:sldId id="272" r:id="rId8"/>
  </p:sldIdLst>
  <p:sldSz cx="12192000" cy="6858000"/>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D7B26C5-4107-4FEC-AEDC-1716B250A1EF}" styleName="Estilo claro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114" d="100"/>
          <a:sy n="114" d="100"/>
        </p:scale>
        <p:origin x="474"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 /><Relationship Id="rId13" Type="http://schemas.openxmlformats.org/officeDocument/2006/relationships/tableStyles" Target="tableStyles.xml" /><Relationship Id="rId3" Type="http://schemas.openxmlformats.org/officeDocument/2006/relationships/slide" Target="slides/slide2.xml" /><Relationship Id="rId7" Type="http://schemas.openxmlformats.org/officeDocument/2006/relationships/slide" Target="slides/slide6.xml" /><Relationship Id="rId12" Type="http://schemas.openxmlformats.org/officeDocument/2006/relationships/theme" Target="theme/theme1.xml" /><Relationship Id="rId2" Type="http://schemas.openxmlformats.org/officeDocument/2006/relationships/slide" Target="slides/slide1.xml" /><Relationship Id="rId1" Type="http://schemas.openxmlformats.org/officeDocument/2006/relationships/slideMaster" Target="slideMasters/slideMaster1.xml" /><Relationship Id="rId6" Type="http://schemas.openxmlformats.org/officeDocument/2006/relationships/slide" Target="slides/slide5.xml" /><Relationship Id="rId11" Type="http://schemas.openxmlformats.org/officeDocument/2006/relationships/viewProps" Target="viewProps.xml" /><Relationship Id="rId5" Type="http://schemas.openxmlformats.org/officeDocument/2006/relationships/slide" Target="slides/slide4.xml" /><Relationship Id="rId10" Type="http://schemas.openxmlformats.org/officeDocument/2006/relationships/presProps" Target="presProps.xml" /><Relationship Id="rId4" Type="http://schemas.openxmlformats.org/officeDocument/2006/relationships/slide" Target="slides/slide3.xml" /><Relationship Id="rId9" Type="http://schemas.openxmlformats.org/officeDocument/2006/relationships/notesMaster" Target="notesMasters/notesMaster1.xml" /></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MX"/>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24A2027-5EC2-41B2-8FDF-C9920E424409}" type="datetimeFigureOut">
              <a:rPr lang="es-MX" smtClean="0"/>
              <a:t>29/03/2023</a:t>
            </a:fld>
            <a:endParaRPr lang="es-MX"/>
          </a:p>
        </p:txBody>
      </p:sp>
      <p:sp>
        <p:nvSpPr>
          <p:cNvPr id="4" name="Marcador de imagen d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s-MX"/>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s-MX"/>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2466105-14DE-42B1-B3C1-74E2B4D1B210}" type="slidenum">
              <a:rPr lang="es-MX" smtClean="0"/>
              <a:t>‹Nº›</a:t>
            </a:fld>
            <a:endParaRPr lang="es-MX"/>
          </a:p>
        </p:txBody>
      </p:sp>
    </p:spTree>
    <p:extLst>
      <p:ext uri="{BB962C8B-B14F-4D97-AF65-F5344CB8AC3E}">
        <p14:creationId xmlns:p14="http://schemas.microsoft.com/office/powerpoint/2010/main" val="85753393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 /><Relationship Id="rId1"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MX" dirty="0"/>
          </a:p>
        </p:txBody>
      </p:sp>
      <p:sp>
        <p:nvSpPr>
          <p:cNvPr id="4" name="Marcador de número de diapositiva 3"/>
          <p:cNvSpPr>
            <a:spLocks noGrp="1"/>
          </p:cNvSpPr>
          <p:nvPr>
            <p:ph type="sldNum" sz="quarter" idx="10"/>
          </p:nvPr>
        </p:nvSpPr>
        <p:spPr/>
        <p:txBody>
          <a:bodyPr/>
          <a:lstStyle/>
          <a:p>
            <a:fld id="{57641B46-8C78-49DD-AB33-BE41C241C5BE}" type="slidenum">
              <a:rPr lang="es-MX" smtClean="0"/>
              <a:t>1</a:t>
            </a:fld>
            <a:endParaRPr lang="es-MX"/>
          </a:p>
        </p:txBody>
      </p:sp>
    </p:spTree>
    <p:extLst>
      <p:ext uri="{BB962C8B-B14F-4D97-AF65-F5344CB8AC3E}">
        <p14:creationId xmlns:p14="http://schemas.microsoft.com/office/powerpoint/2010/main" val="181390230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s-MX"/>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editar el estilo de subtítulo del patrón</a:t>
            </a:r>
            <a:endParaRPr lang="es-MX"/>
          </a:p>
        </p:txBody>
      </p:sp>
      <p:sp>
        <p:nvSpPr>
          <p:cNvPr id="4" name="Marcador de fecha 3"/>
          <p:cNvSpPr>
            <a:spLocks noGrp="1"/>
          </p:cNvSpPr>
          <p:nvPr>
            <p:ph type="dt" sz="half" idx="10"/>
          </p:nvPr>
        </p:nvSpPr>
        <p:spPr/>
        <p:txBody>
          <a:bodyPr/>
          <a:lstStyle/>
          <a:p>
            <a:fld id="{6739CB46-58B8-4692-9A42-CB6009104136}" type="datetimeFigureOut">
              <a:rPr lang="es-MX" smtClean="0"/>
              <a:t>29/03/2023</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64B0A3F1-6672-4AD4-880C-CBBB8F2C914F}" type="slidenum">
              <a:rPr lang="es-MX" smtClean="0"/>
              <a:t>‹Nº›</a:t>
            </a:fld>
            <a:endParaRPr lang="es-MX"/>
          </a:p>
        </p:txBody>
      </p:sp>
    </p:spTree>
    <p:extLst>
      <p:ext uri="{BB962C8B-B14F-4D97-AF65-F5344CB8AC3E}">
        <p14:creationId xmlns:p14="http://schemas.microsoft.com/office/powerpoint/2010/main" val="6283042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MX"/>
          </a:p>
        </p:txBody>
      </p:sp>
      <p:sp>
        <p:nvSpPr>
          <p:cNvPr id="3" name="Marcador de texto vertical 2"/>
          <p:cNvSpPr>
            <a:spLocks noGrp="1"/>
          </p:cNvSpPr>
          <p:nvPr>
            <p:ph type="body" orient="vert" idx="1"/>
          </p:nvPr>
        </p:nvSpPr>
        <p:spPr/>
        <p:txBody>
          <a:bodyPr vert="eaVert"/>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p:cNvSpPr>
            <a:spLocks noGrp="1"/>
          </p:cNvSpPr>
          <p:nvPr>
            <p:ph type="dt" sz="half" idx="10"/>
          </p:nvPr>
        </p:nvSpPr>
        <p:spPr/>
        <p:txBody>
          <a:bodyPr/>
          <a:lstStyle/>
          <a:p>
            <a:fld id="{6739CB46-58B8-4692-9A42-CB6009104136}" type="datetimeFigureOut">
              <a:rPr lang="es-MX" smtClean="0"/>
              <a:t>29/03/2023</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64B0A3F1-6672-4AD4-880C-CBBB8F2C914F}" type="slidenum">
              <a:rPr lang="es-MX" smtClean="0"/>
              <a:t>‹Nº›</a:t>
            </a:fld>
            <a:endParaRPr lang="es-MX"/>
          </a:p>
        </p:txBody>
      </p:sp>
    </p:spTree>
    <p:extLst>
      <p:ext uri="{BB962C8B-B14F-4D97-AF65-F5344CB8AC3E}">
        <p14:creationId xmlns:p14="http://schemas.microsoft.com/office/powerpoint/2010/main" val="40198710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s-MX"/>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p:cNvSpPr>
            <a:spLocks noGrp="1"/>
          </p:cNvSpPr>
          <p:nvPr>
            <p:ph type="dt" sz="half" idx="10"/>
          </p:nvPr>
        </p:nvSpPr>
        <p:spPr/>
        <p:txBody>
          <a:bodyPr/>
          <a:lstStyle/>
          <a:p>
            <a:fld id="{6739CB46-58B8-4692-9A42-CB6009104136}" type="datetimeFigureOut">
              <a:rPr lang="es-MX" smtClean="0"/>
              <a:t>29/03/2023</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64B0A3F1-6672-4AD4-880C-CBBB8F2C914F}" type="slidenum">
              <a:rPr lang="es-MX" smtClean="0"/>
              <a:t>‹Nº›</a:t>
            </a:fld>
            <a:endParaRPr lang="es-MX"/>
          </a:p>
        </p:txBody>
      </p:sp>
    </p:spTree>
    <p:extLst>
      <p:ext uri="{BB962C8B-B14F-4D97-AF65-F5344CB8AC3E}">
        <p14:creationId xmlns:p14="http://schemas.microsoft.com/office/powerpoint/2010/main" val="19633408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MX"/>
          </a:p>
        </p:txBody>
      </p:sp>
      <p:sp>
        <p:nvSpPr>
          <p:cNvPr id="3" name="Marcador de contenido 2"/>
          <p:cNvSpPr>
            <a:spLocks noGrp="1"/>
          </p:cNvSpPr>
          <p:nvPr>
            <p:ph idx="1"/>
          </p:nvPr>
        </p:nvSpPr>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p:cNvSpPr>
            <a:spLocks noGrp="1"/>
          </p:cNvSpPr>
          <p:nvPr>
            <p:ph type="dt" sz="half" idx="10"/>
          </p:nvPr>
        </p:nvSpPr>
        <p:spPr/>
        <p:txBody>
          <a:bodyPr/>
          <a:lstStyle/>
          <a:p>
            <a:fld id="{6739CB46-58B8-4692-9A42-CB6009104136}" type="datetimeFigureOut">
              <a:rPr lang="es-MX" smtClean="0"/>
              <a:t>29/03/2023</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64B0A3F1-6672-4AD4-880C-CBBB8F2C914F}" type="slidenum">
              <a:rPr lang="es-MX" smtClean="0"/>
              <a:t>‹Nº›</a:t>
            </a:fld>
            <a:endParaRPr lang="es-MX"/>
          </a:p>
        </p:txBody>
      </p:sp>
    </p:spTree>
    <p:extLst>
      <p:ext uri="{BB962C8B-B14F-4D97-AF65-F5344CB8AC3E}">
        <p14:creationId xmlns:p14="http://schemas.microsoft.com/office/powerpoint/2010/main" val="30498776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s-MX"/>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Editar el estilo de texto del patrón</a:t>
            </a:r>
          </a:p>
        </p:txBody>
      </p:sp>
      <p:sp>
        <p:nvSpPr>
          <p:cNvPr id="4" name="Marcador de fecha 3"/>
          <p:cNvSpPr>
            <a:spLocks noGrp="1"/>
          </p:cNvSpPr>
          <p:nvPr>
            <p:ph type="dt" sz="half" idx="10"/>
          </p:nvPr>
        </p:nvSpPr>
        <p:spPr/>
        <p:txBody>
          <a:bodyPr/>
          <a:lstStyle/>
          <a:p>
            <a:fld id="{6739CB46-58B8-4692-9A42-CB6009104136}" type="datetimeFigureOut">
              <a:rPr lang="es-MX" smtClean="0"/>
              <a:t>29/03/2023</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64B0A3F1-6672-4AD4-880C-CBBB8F2C914F}" type="slidenum">
              <a:rPr lang="es-MX" smtClean="0"/>
              <a:t>‹Nº›</a:t>
            </a:fld>
            <a:endParaRPr lang="es-MX"/>
          </a:p>
        </p:txBody>
      </p:sp>
    </p:spTree>
    <p:extLst>
      <p:ext uri="{BB962C8B-B14F-4D97-AF65-F5344CB8AC3E}">
        <p14:creationId xmlns:p14="http://schemas.microsoft.com/office/powerpoint/2010/main" val="32847943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MX"/>
          </a:p>
        </p:txBody>
      </p:sp>
      <p:sp>
        <p:nvSpPr>
          <p:cNvPr id="3" name="Marcador de contenido 2"/>
          <p:cNvSpPr>
            <a:spLocks noGrp="1"/>
          </p:cNvSpPr>
          <p:nvPr>
            <p:ph sz="half" idx="1"/>
          </p:nvPr>
        </p:nvSpPr>
        <p:spPr>
          <a:xfrm>
            <a:off x="838200" y="1825625"/>
            <a:ext cx="5181600" cy="4351338"/>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contenido 3"/>
          <p:cNvSpPr>
            <a:spLocks noGrp="1"/>
          </p:cNvSpPr>
          <p:nvPr>
            <p:ph sz="half" idx="2"/>
          </p:nvPr>
        </p:nvSpPr>
        <p:spPr>
          <a:xfrm>
            <a:off x="6172200" y="1825625"/>
            <a:ext cx="5181600" cy="4351338"/>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5" name="Marcador de fecha 4"/>
          <p:cNvSpPr>
            <a:spLocks noGrp="1"/>
          </p:cNvSpPr>
          <p:nvPr>
            <p:ph type="dt" sz="half" idx="10"/>
          </p:nvPr>
        </p:nvSpPr>
        <p:spPr/>
        <p:txBody>
          <a:bodyPr/>
          <a:lstStyle/>
          <a:p>
            <a:fld id="{6739CB46-58B8-4692-9A42-CB6009104136}" type="datetimeFigureOut">
              <a:rPr lang="es-MX" smtClean="0"/>
              <a:t>29/03/2023</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64B0A3F1-6672-4AD4-880C-CBBB8F2C914F}" type="slidenum">
              <a:rPr lang="es-MX" smtClean="0"/>
              <a:t>‹Nº›</a:t>
            </a:fld>
            <a:endParaRPr lang="es-MX"/>
          </a:p>
        </p:txBody>
      </p:sp>
    </p:spTree>
    <p:extLst>
      <p:ext uri="{BB962C8B-B14F-4D97-AF65-F5344CB8AC3E}">
        <p14:creationId xmlns:p14="http://schemas.microsoft.com/office/powerpoint/2010/main" val="31860876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a:t>Haga clic para modificar el estilo de título del patrón</a:t>
            </a:r>
            <a:endParaRPr lang="es-MX"/>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7" name="Marcador de fecha 6"/>
          <p:cNvSpPr>
            <a:spLocks noGrp="1"/>
          </p:cNvSpPr>
          <p:nvPr>
            <p:ph type="dt" sz="half" idx="10"/>
          </p:nvPr>
        </p:nvSpPr>
        <p:spPr/>
        <p:txBody>
          <a:bodyPr/>
          <a:lstStyle/>
          <a:p>
            <a:fld id="{6739CB46-58B8-4692-9A42-CB6009104136}" type="datetimeFigureOut">
              <a:rPr lang="es-MX" smtClean="0"/>
              <a:t>29/03/2023</a:t>
            </a:fld>
            <a:endParaRPr lang="es-MX"/>
          </a:p>
        </p:txBody>
      </p:sp>
      <p:sp>
        <p:nvSpPr>
          <p:cNvPr id="8" name="Marcador de pie de página 7"/>
          <p:cNvSpPr>
            <a:spLocks noGrp="1"/>
          </p:cNvSpPr>
          <p:nvPr>
            <p:ph type="ftr" sz="quarter" idx="11"/>
          </p:nvPr>
        </p:nvSpPr>
        <p:spPr/>
        <p:txBody>
          <a:bodyPr/>
          <a:lstStyle/>
          <a:p>
            <a:endParaRPr lang="es-MX"/>
          </a:p>
        </p:txBody>
      </p:sp>
      <p:sp>
        <p:nvSpPr>
          <p:cNvPr id="9" name="Marcador de número de diapositiva 8"/>
          <p:cNvSpPr>
            <a:spLocks noGrp="1"/>
          </p:cNvSpPr>
          <p:nvPr>
            <p:ph type="sldNum" sz="quarter" idx="12"/>
          </p:nvPr>
        </p:nvSpPr>
        <p:spPr/>
        <p:txBody>
          <a:bodyPr/>
          <a:lstStyle/>
          <a:p>
            <a:fld id="{64B0A3F1-6672-4AD4-880C-CBBB8F2C914F}" type="slidenum">
              <a:rPr lang="es-MX" smtClean="0"/>
              <a:t>‹Nº›</a:t>
            </a:fld>
            <a:endParaRPr lang="es-MX"/>
          </a:p>
        </p:txBody>
      </p:sp>
    </p:spTree>
    <p:extLst>
      <p:ext uri="{BB962C8B-B14F-4D97-AF65-F5344CB8AC3E}">
        <p14:creationId xmlns:p14="http://schemas.microsoft.com/office/powerpoint/2010/main" val="32462508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MX"/>
          </a:p>
        </p:txBody>
      </p:sp>
      <p:sp>
        <p:nvSpPr>
          <p:cNvPr id="3" name="Marcador de fecha 2"/>
          <p:cNvSpPr>
            <a:spLocks noGrp="1"/>
          </p:cNvSpPr>
          <p:nvPr>
            <p:ph type="dt" sz="half" idx="10"/>
          </p:nvPr>
        </p:nvSpPr>
        <p:spPr/>
        <p:txBody>
          <a:bodyPr/>
          <a:lstStyle/>
          <a:p>
            <a:fld id="{6739CB46-58B8-4692-9A42-CB6009104136}" type="datetimeFigureOut">
              <a:rPr lang="es-MX" smtClean="0"/>
              <a:t>29/03/2023</a:t>
            </a:fld>
            <a:endParaRPr lang="es-MX"/>
          </a:p>
        </p:txBody>
      </p:sp>
      <p:sp>
        <p:nvSpPr>
          <p:cNvPr id="4" name="Marcador de pie de página 3"/>
          <p:cNvSpPr>
            <a:spLocks noGrp="1"/>
          </p:cNvSpPr>
          <p:nvPr>
            <p:ph type="ftr" sz="quarter" idx="11"/>
          </p:nvPr>
        </p:nvSpPr>
        <p:spPr/>
        <p:txBody>
          <a:bodyPr/>
          <a:lstStyle/>
          <a:p>
            <a:endParaRPr lang="es-MX"/>
          </a:p>
        </p:txBody>
      </p:sp>
      <p:sp>
        <p:nvSpPr>
          <p:cNvPr id="5" name="Marcador de número de diapositiva 4"/>
          <p:cNvSpPr>
            <a:spLocks noGrp="1"/>
          </p:cNvSpPr>
          <p:nvPr>
            <p:ph type="sldNum" sz="quarter" idx="12"/>
          </p:nvPr>
        </p:nvSpPr>
        <p:spPr/>
        <p:txBody>
          <a:bodyPr/>
          <a:lstStyle/>
          <a:p>
            <a:fld id="{64B0A3F1-6672-4AD4-880C-CBBB8F2C914F}" type="slidenum">
              <a:rPr lang="es-MX" smtClean="0"/>
              <a:t>‹Nº›</a:t>
            </a:fld>
            <a:endParaRPr lang="es-MX"/>
          </a:p>
        </p:txBody>
      </p:sp>
    </p:spTree>
    <p:extLst>
      <p:ext uri="{BB962C8B-B14F-4D97-AF65-F5344CB8AC3E}">
        <p14:creationId xmlns:p14="http://schemas.microsoft.com/office/powerpoint/2010/main" val="16276886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6739CB46-58B8-4692-9A42-CB6009104136}" type="datetimeFigureOut">
              <a:rPr lang="es-MX" smtClean="0"/>
              <a:t>29/03/2023</a:t>
            </a:fld>
            <a:endParaRPr lang="es-MX"/>
          </a:p>
        </p:txBody>
      </p:sp>
      <p:sp>
        <p:nvSpPr>
          <p:cNvPr id="3" name="Marcador de pie de página 2"/>
          <p:cNvSpPr>
            <a:spLocks noGrp="1"/>
          </p:cNvSpPr>
          <p:nvPr>
            <p:ph type="ftr" sz="quarter" idx="11"/>
          </p:nvPr>
        </p:nvSpPr>
        <p:spPr/>
        <p:txBody>
          <a:bodyPr/>
          <a:lstStyle/>
          <a:p>
            <a:endParaRPr lang="es-MX"/>
          </a:p>
        </p:txBody>
      </p:sp>
      <p:sp>
        <p:nvSpPr>
          <p:cNvPr id="4" name="Marcador de número de diapositiva 3"/>
          <p:cNvSpPr>
            <a:spLocks noGrp="1"/>
          </p:cNvSpPr>
          <p:nvPr>
            <p:ph type="sldNum" sz="quarter" idx="12"/>
          </p:nvPr>
        </p:nvSpPr>
        <p:spPr/>
        <p:txBody>
          <a:bodyPr/>
          <a:lstStyle/>
          <a:p>
            <a:fld id="{64B0A3F1-6672-4AD4-880C-CBBB8F2C914F}" type="slidenum">
              <a:rPr lang="es-MX" smtClean="0"/>
              <a:t>‹Nº›</a:t>
            </a:fld>
            <a:endParaRPr lang="es-MX"/>
          </a:p>
        </p:txBody>
      </p:sp>
    </p:spTree>
    <p:extLst>
      <p:ext uri="{BB962C8B-B14F-4D97-AF65-F5344CB8AC3E}">
        <p14:creationId xmlns:p14="http://schemas.microsoft.com/office/powerpoint/2010/main" val="16820140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MX"/>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Editar el estilo de texto del patrón</a:t>
            </a:r>
          </a:p>
        </p:txBody>
      </p:sp>
      <p:sp>
        <p:nvSpPr>
          <p:cNvPr id="5" name="Marcador de fecha 4"/>
          <p:cNvSpPr>
            <a:spLocks noGrp="1"/>
          </p:cNvSpPr>
          <p:nvPr>
            <p:ph type="dt" sz="half" idx="10"/>
          </p:nvPr>
        </p:nvSpPr>
        <p:spPr/>
        <p:txBody>
          <a:bodyPr/>
          <a:lstStyle/>
          <a:p>
            <a:fld id="{6739CB46-58B8-4692-9A42-CB6009104136}" type="datetimeFigureOut">
              <a:rPr lang="es-MX" smtClean="0"/>
              <a:t>29/03/2023</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64B0A3F1-6672-4AD4-880C-CBBB8F2C914F}" type="slidenum">
              <a:rPr lang="es-MX" smtClean="0"/>
              <a:t>‹Nº›</a:t>
            </a:fld>
            <a:endParaRPr lang="es-MX"/>
          </a:p>
        </p:txBody>
      </p:sp>
    </p:spTree>
    <p:extLst>
      <p:ext uri="{BB962C8B-B14F-4D97-AF65-F5344CB8AC3E}">
        <p14:creationId xmlns:p14="http://schemas.microsoft.com/office/powerpoint/2010/main" val="42801884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MX"/>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Editar el estilo de texto del patrón</a:t>
            </a:r>
          </a:p>
        </p:txBody>
      </p:sp>
      <p:sp>
        <p:nvSpPr>
          <p:cNvPr id="5" name="Marcador de fecha 4"/>
          <p:cNvSpPr>
            <a:spLocks noGrp="1"/>
          </p:cNvSpPr>
          <p:nvPr>
            <p:ph type="dt" sz="half" idx="10"/>
          </p:nvPr>
        </p:nvSpPr>
        <p:spPr/>
        <p:txBody>
          <a:bodyPr/>
          <a:lstStyle/>
          <a:p>
            <a:fld id="{6739CB46-58B8-4692-9A42-CB6009104136}" type="datetimeFigureOut">
              <a:rPr lang="es-MX" smtClean="0"/>
              <a:t>29/03/2023</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64B0A3F1-6672-4AD4-880C-CBBB8F2C914F}" type="slidenum">
              <a:rPr lang="es-MX" smtClean="0"/>
              <a:t>‹Nº›</a:t>
            </a:fld>
            <a:endParaRPr lang="es-MX"/>
          </a:p>
        </p:txBody>
      </p:sp>
    </p:spTree>
    <p:extLst>
      <p:ext uri="{BB962C8B-B14F-4D97-AF65-F5344CB8AC3E}">
        <p14:creationId xmlns:p14="http://schemas.microsoft.com/office/powerpoint/2010/main" val="24275081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theme" Target="../theme/theme1.xml" /><Relationship Id="rId2" Type="http://schemas.openxmlformats.org/officeDocument/2006/relationships/slideLayout" Target="../slideLayouts/slideLayout2.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0" Type="http://schemas.openxmlformats.org/officeDocument/2006/relationships/slideLayout" Target="../slideLayouts/slideLayout10.xml" /><Relationship Id="rId4" Type="http://schemas.openxmlformats.org/officeDocument/2006/relationships/slideLayout" Target="../slideLayouts/slideLayout4.xml" /><Relationship Id="rId9" Type="http://schemas.openxmlformats.org/officeDocument/2006/relationships/slideLayout" Target="../slideLayouts/slideLayout9.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s-MX"/>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739CB46-58B8-4692-9A42-CB6009104136}" type="datetimeFigureOut">
              <a:rPr lang="es-MX" smtClean="0"/>
              <a:t>29/03/2023</a:t>
            </a:fld>
            <a:endParaRPr lang="es-MX"/>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4B0A3F1-6672-4AD4-880C-CBBB8F2C914F}" type="slidenum">
              <a:rPr lang="es-MX" smtClean="0"/>
              <a:t>‹Nº›</a:t>
            </a:fld>
            <a:endParaRPr lang="es-MX"/>
          </a:p>
        </p:txBody>
      </p:sp>
    </p:spTree>
    <p:extLst>
      <p:ext uri="{BB962C8B-B14F-4D97-AF65-F5344CB8AC3E}">
        <p14:creationId xmlns:p14="http://schemas.microsoft.com/office/powerpoint/2010/main" val="297372474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 /><Relationship Id="rId2" Type="http://schemas.openxmlformats.org/officeDocument/2006/relationships/notesSlide" Target="../notesSlides/notesSlide1.xml" /><Relationship Id="rId1" Type="http://schemas.openxmlformats.org/officeDocument/2006/relationships/slideLayout" Target="../slideLayouts/slideLayout1.xml" /><Relationship Id="rId4" Type="http://schemas.openxmlformats.org/officeDocument/2006/relationships/image" Target="../media/image2.jpeg" /></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a:extLst>
              <a:ext uri="{FF2B5EF4-FFF2-40B4-BE49-F238E27FC236}">
                <a16:creationId xmlns:a16="http://schemas.microsoft.com/office/drawing/2014/main" id="{8FFDCFDF-6D9E-41C7-978F-C49B6EB252ED}"/>
              </a:ext>
            </a:extLst>
          </p:cNvPr>
          <p:cNvPicPr>
            <a:picLocks noChangeAspect="1"/>
          </p:cNvPicPr>
          <p:nvPr/>
        </p:nvPicPr>
        <p:blipFill>
          <a:blip r:embed="rId3"/>
          <a:stretch>
            <a:fillRect/>
          </a:stretch>
        </p:blipFill>
        <p:spPr>
          <a:xfrm>
            <a:off x="1202703" y="393654"/>
            <a:ext cx="1201241" cy="1409871"/>
          </a:xfrm>
          <a:prstGeom prst="rect">
            <a:avLst/>
          </a:prstGeom>
        </p:spPr>
      </p:pic>
      <p:pic>
        <p:nvPicPr>
          <p:cNvPr id="5" name="Imagen 4" descr="C:\Users\Usurio\Desktop\LOGOQUIMICAfinal.jpg">
            <a:extLst>
              <a:ext uri="{FF2B5EF4-FFF2-40B4-BE49-F238E27FC236}">
                <a16:creationId xmlns:a16="http://schemas.microsoft.com/office/drawing/2014/main" id="{E4536E96-019F-4093-B980-D34C5DF786A2}"/>
              </a:ext>
            </a:extLst>
          </p:cNvPr>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9630885" y="550063"/>
            <a:ext cx="1159970" cy="1159302"/>
          </a:xfrm>
          <a:prstGeom prst="rect">
            <a:avLst/>
          </a:prstGeom>
          <a:noFill/>
          <a:ln>
            <a:noFill/>
          </a:ln>
        </p:spPr>
      </p:pic>
      <p:sp>
        <p:nvSpPr>
          <p:cNvPr id="2" name="CuadroTexto 1"/>
          <p:cNvSpPr txBox="1"/>
          <p:nvPr/>
        </p:nvSpPr>
        <p:spPr>
          <a:xfrm>
            <a:off x="3087652" y="791160"/>
            <a:ext cx="6020431" cy="338554"/>
          </a:xfrm>
          <a:prstGeom prst="rect">
            <a:avLst/>
          </a:prstGeom>
          <a:noFill/>
        </p:spPr>
        <p:txBody>
          <a:bodyPr wrap="none" rtlCol="0">
            <a:spAutoFit/>
          </a:bodyPr>
          <a:lstStyle/>
          <a:p>
            <a:r>
              <a:rPr lang="es-MX" sz="1600" b="1" dirty="0">
                <a:solidFill>
                  <a:prstClr val="black"/>
                </a:solidFill>
                <a:latin typeface="Times New Roman" panose="02020603050405020304" pitchFamily="18" charset="0"/>
                <a:cs typeface="Times New Roman" panose="02020603050405020304" pitchFamily="18" charset="0"/>
              </a:rPr>
              <a:t>UNIVERSIDAD AUTÓNOMA ‘BENITO JUÁREZ’ DE OAXACA</a:t>
            </a:r>
          </a:p>
        </p:txBody>
      </p:sp>
      <p:sp>
        <p:nvSpPr>
          <p:cNvPr id="7" name="CuadroTexto 6"/>
          <p:cNvSpPr txBox="1"/>
          <p:nvPr/>
        </p:nvSpPr>
        <p:spPr>
          <a:xfrm>
            <a:off x="4003480" y="1089000"/>
            <a:ext cx="3916778" cy="338554"/>
          </a:xfrm>
          <a:prstGeom prst="rect">
            <a:avLst/>
          </a:prstGeom>
          <a:noFill/>
        </p:spPr>
        <p:txBody>
          <a:bodyPr wrap="none" rtlCol="0">
            <a:spAutoFit/>
          </a:bodyPr>
          <a:lstStyle/>
          <a:p>
            <a:r>
              <a:rPr lang="es-MX" sz="1600" b="1" dirty="0">
                <a:solidFill>
                  <a:prstClr val="black"/>
                </a:solidFill>
                <a:latin typeface="Times New Roman" panose="02020603050405020304" pitchFamily="18" charset="0"/>
                <a:cs typeface="Times New Roman" panose="02020603050405020304" pitchFamily="18" charset="0"/>
              </a:rPr>
              <a:t>FACULTAD DE CIENCIAS QUÍMICAS</a:t>
            </a:r>
          </a:p>
        </p:txBody>
      </p:sp>
      <p:sp>
        <p:nvSpPr>
          <p:cNvPr id="8" name="CuadroTexto 7"/>
          <p:cNvSpPr txBox="1"/>
          <p:nvPr/>
        </p:nvSpPr>
        <p:spPr>
          <a:xfrm>
            <a:off x="1445561" y="2140239"/>
            <a:ext cx="9355755" cy="553998"/>
          </a:xfrm>
          <a:prstGeom prst="rect">
            <a:avLst/>
          </a:prstGeom>
          <a:noFill/>
        </p:spPr>
        <p:txBody>
          <a:bodyPr wrap="square" rtlCol="0">
            <a:spAutoFit/>
          </a:bodyPr>
          <a:lstStyle/>
          <a:p>
            <a:pPr algn="ctr"/>
            <a:r>
              <a:rPr lang="es-MX" sz="3000" b="1" dirty="0">
                <a:latin typeface="Times New Roman" panose="02020603050405020304" pitchFamily="18" charset="0"/>
                <a:cs typeface="Times New Roman" panose="02020603050405020304" pitchFamily="18" charset="0"/>
              </a:rPr>
              <a:t>Título del trabajo</a:t>
            </a:r>
          </a:p>
        </p:txBody>
      </p:sp>
      <p:sp>
        <p:nvSpPr>
          <p:cNvPr id="9" name="CuadroTexto 8"/>
          <p:cNvSpPr txBox="1"/>
          <p:nvPr/>
        </p:nvSpPr>
        <p:spPr>
          <a:xfrm>
            <a:off x="3748950" y="3651601"/>
            <a:ext cx="4697834" cy="830997"/>
          </a:xfrm>
          <a:prstGeom prst="rect">
            <a:avLst/>
          </a:prstGeom>
          <a:noFill/>
        </p:spPr>
        <p:txBody>
          <a:bodyPr wrap="square" rtlCol="0">
            <a:spAutoFit/>
          </a:bodyPr>
          <a:lstStyle/>
          <a:p>
            <a:pPr algn="ctr"/>
            <a:r>
              <a:rPr lang="es-MX" sz="1600" dirty="0">
                <a:solidFill>
                  <a:prstClr val="black"/>
                </a:solidFill>
                <a:latin typeface="Times New Roman" panose="02020603050405020304" pitchFamily="18" charset="0"/>
                <a:cs typeface="Times New Roman" panose="02020603050405020304" pitchFamily="18" charset="0"/>
              </a:rPr>
              <a:t>Por: </a:t>
            </a:r>
          </a:p>
          <a:p>
            <a:pPr algn="ctr"/>
            <a:r>
              <a:rPr lang="es-MX" sz="1600" b="1" dirty="0">
                <a:solidFill>
                  <a:prstClr val="black"/>
                </a:solidFill>
                <a:latin typeface="Times New Roman" panose="02020603050405020304" pitchFamily="18" charset="0"/>
                <a:cs typeface="Times New Roman" panose="02020603050405020304" pitchFamily="18" charset="0"/>
              </a:rPr>
              <a:t>Nombre del ponente</a:t>
            </a:r>
          </a:p>
          <a:p>
            <a:pPr algn="ctr"/>
            <a:r>
              <a:rPr lang="es-MX" sz="1600" b="1" dirty="0">
                <a:solidFill>
                  <a:prstClr val="black"/>
                </a:solidFill>
                <a:latin typeface="Times New Roman" panose="02020603050405020304" pitchFamily="18" charset="0"/>
                <a:cs typeface="Times New Roman" panose="02020603050405020304" pitchFamily="18" charset="0"/>
              </a:rPr>
              <a:t>Nombre del directores y coautores</a:t>
            </a:r>
          </a:p>
        </p:txBody>
      </p:sp>
      <p:sp>
        <p:nvSpPr>
          <p:cNvPr id="11" name="CuadroTexto 10"/>
          <p:cNvSpPr txBox="1"/>
          <p:nvPr/>
        </p:nvSpPr>
        <p:spPr>
          <a:xfrm>
            <a:off x="4144994" y="6027079"/>
            <a:ext cx="3419462" cy="307777"/>
          </a:xfrm>
          <a:prstGeom prst="rect">
            <a:avLst/>
          </a:prstGeom>
          <a:noFill/>
        </p:spPr>
        <p:txBody>
          <a:bodyPr wrap="none" rtlCol="0">
            <a:spAutoFit/>
          </a:bodyPr>
          <a:lstStyle/>
          <a:p>
            <a:r>
              <a:rPr lang="es-MX" sz="1400" b="1" dirty="0">
                <a:solidFill>
                  <a:prstClr val="black"/>
                </a:solidFill>
                <a:latin typeface="Times New Roman" panose="02020603050405020304" pitchFamily="18" charset="0"/>
                <a:cs typeface="Times New Roman" panose="02020603050405020304" pitchFamily="18" charset="0"/>
              </a:rPr>
              <a:t>Oaxaca de Juárez, Oaxaca.  Mayo de 2023</a:t>
            </a:r>
          </a:p>
        </p:txBody>
      </p:sp>
      <p:sp>
        <p:nvSpPr>
          <p:cNvPr id="3" name="CuadroTexto 2"/>
          <p:cNvSpPr txBox="1"/>
          <p:nvPr/>
        </p:nvSpPr>
        <p:spPr>
          <a:xfrm>
            <a:off x="553792" y="2694237"/>
            <a:ext cx="2691684" cy="1200329"/>
          </a:xfrm>
          <a:prstGeom prst="rect">
            <a:avLst/>
          </a:prstGeom>
          <a:noFill/>
        </p:spPr>
        <p:txBody>
          <a:bodyPr wrap="square" rtlCol="0">
            <a:spAutoFit/>
          </a:bodyPr>
          <a:lstStyle/>
          <a:p>
            <a:pPr algn="ctr"/>
            <a:r>
              <a:rPr lang="es-MX" dirty="0">
                <a:latin typeface="Times New Roman" panose="02020603050405020304" pitchFamily="18" charset="0"/>
                <a:cs typeface="Times New Roman" panose="02020603050405020304" pitchFamily="18" charset="0"/>
              </a:rPr>
              <a:t>Puede incluir los logos correspondientes para darle los créditos a su institución.</a:t>
            </a:r>
          </a:p>
        </p:txBody>
      </p:sp>
    </p:spTree>
    <p:extLst>
      <p:ext uri="{BB962C8B-B14F-4D97-AF65-F5344CB8AC3E}">
        <p14:creationId xmlns:p14="http://schemas.microsoft.com/office/powerpoint/2010/main" val="30719090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uadroTexto 7"/>
          <p:cNvSpPr txBox="1"/>
          <p:nvPr/>
        </p:nvSpPr>
        <p:spPr>
          <a:xfrm>
            <a:off x="3742007" y="324731"/>
            <a:ext cx="4754880" cy="646331"/>
          </a:xfrm>
          <a:prstGeom prst="rect">
            <a:avLst/>
          </a:prstGeom>
          <a:solidFill>
            <a:schemeClr val="bg1"/>
          </a:solidFill>
        </p:spPr>
        <p:txBody>
          <a:bodyPr wrap="square" rtlCol="0">
            <a:spAutoFit/>
          </a:bodyPr>
          <a:lstStyle/>
          <a:p>
            <a:pPr algn="ctr"/>
            <a:r>
              <a:rPr lang="es-MX" sz="3600" b="1" dirty="0">
                <a:latin typeface="Times New Roman" panose="02020603050405020304" pitchFamily="18" charset="0"/>
                <a:cs typeface="Times New Roman" panose="02020603050405020304" pitchFamily="18" charset="0"/>
              </a:rPr>
              <a:t>INTRODUCCIÓN</a:t>
            </a:r>
          </a:p>
        </p:txBody>
      </p:sp>
      <p:sp>
        <p:nvSpPr>
          <p:cNvPr id="2" name="CuadroTexto 1"/>
          <p:cNvSpPr txBox="1"/>
          <p:nvPr/>
        </p:nvSpPr>
        <p:spPr>
          <a:xfrm>
            <a:off x="1130300" y="1409700"/>
            <a:ext cx="10121900" cy="3693319"/>
          </a:xfrm>
          <a:prstGeom prst="rect">
            <a:avLst/>
          </a:prstGeom>
          <a:noFill/>
        </p:spPr>
        <p:txBody>
          <a:bodyPr wrap="square" rtlCol="0">
            <a:spAutoFit/>
          </a:bodyPr>
          <a:lstStyle/>
          <a:p>
            <a:pPr algn="ctr"/>
            <a:r>
              <a:rPr lang="es-MX" dirty="0">
                <a:latin typeface="Times New Roman" panose="02020603050405020304" pitchFamily="18" charset="0"/>
                <a:cs typeface="Times New Roman" panose="02020603050405020304" pitchFamily="18" charset="0"/>
              </a:rPr>
              <a:t>Las diferentes secciones, serán cubiertas de acuerdo con la información del extenso.</a:t>
            </a:r>
          </a:p>
          <a:p>
            <a:pPr algn="ctr"/>
            <a:endParaRPr lang="es-MX" dirty="0">
              <a:latin typeface="Times New Roman" panose="02020603050405020304" pitchFamily="18" charset="0"/>
              <a:cs typeface="Times New Roman" panose="02020603050405020304" pitchFamily="18" charset="0"/>
            </a:endParaRPr>
          </a:p>
          <a:p>
            <a:pPr algn="ctr"/>
            <a:r>
              <a:rPr lang="es-MX" dirty="0">
                <a:latin typeface="Times New Roman" panose="02020603050405020304" pitchFamily="18" charset="0"/>
                <a:cs typeface="Times New Roman" panose="02020603050405020304" pitchFamily="18" charset="0"/>
              </a:rPr>
              <a:t>Podrán utilizar imágenes para enriquecer visualmente la presentación, procurando no saturar de texto las diferentes diapositivas.</a:t>
            </a:r>
          </a:p>
          <a:p>
            <a:pPr algn="ctr"/>
            <a:endParaRPr lang="es-MX" dirty="0">
              <a:latin typeface="Times New Roman" panose="02020603050405020304" pitchFamily="18" charset="0"/>
              <a:cs typeface="Times New Roman" panose="02020603050405020304" pitchFamily="18" charset="0"/>
            </a:endParaRPr>
          </a:p>
          <a:p>
            <a:pPr algn="ctr"/>
            <a:r>
              <a:rPr lang="es-MX" dirty="0">
                <a:latin typeface="Times New Roman" panose="02020603050405020304" pitchFamily="18" charset="0"/>
                <a:cs typeface="Times New Roman" panose="02020603050405020304" pitchFamily="18" charset="0"/>
              </a:rPr>
              <a:t>Es conveniente no abusar del número de diapositivas, recordar que la presentación oral tiene un límite de tiempo, es recomendable un tiempo de aproximadamente un minuto por diapositiva, por lo que se sugiere un máximo de 15 diapositivas en total.</a:t>
            </a:r>
          </a:p>
          <a:p>
            <a:pPr algn="ctr"/>
            <a:endParaRPr lang="es-MX" dirty="0">
              <a:latin typeface="Times New Roman" panose="02020603050405020304" pitchFamily="18" charset="0"/>
              <a:cs typeface="Times New Roman" panose="02020603050405020304" pitchFamily="18" charset="0"/>
            </a:endParaRPr>
          </a:p>
          <a:p>
            <a:pPr algn="ctr"/>
            <a:r>
              <a:rPr lang="es-MX" dirty="0">
                <a:latin typeface="Times New Roman" panose="02020603050405020304" pitchFamily="18" charset="0"/>
                <a:cs typeface="Times New Roman" panose="02020603050405020304" pitchFamily="18" charset="0"/>
              </a:rPr>
              <a:t>Recordar que lo mas importante de su presentación oral, es la sección de resultados y discusión, donde podrán emplear la mayor cantidad de diapositivas, evitado saturar excesivamente la introducción. </a:t>
            </a:r>
          </a:p>
          <a:p>
            <a:pPr algn="ctr"/>
            <a:endParaRPr lang="es-MX" dirty="0">
              <a:latin typeface="Times New Roman" panose="02020603050405020304" pitchFamily="18" charset="0"/>
              <a:cs typeface="Times New Roman" panose="02020603050405020304" pitchFamily="18" charset="0"/>
            </a:endParaRPr>
          </a:p>
          <a:p>
            <a:pPr algn="ctr"/>
            <a:r>
              <a:rPr lang="es-MX" dirty="0">
                <a:latin typeface="Times New Roman" panose="02020603050405020304" pitchFamily="18" charset="0"/>
                <a:cs typeface="Times New Roman" panose="02020603050405020304" pitchFamily="18" charset="0"/>
              </a:rPr>
              <a:t>Puede modificar el diseño de las diapositivas, mas no la estructura de la presentación. </a:t>
            </a:r>
          </a:p>
        </p:txBody>
      </p:sp>
    </p:spTree>
    <p:extLst>
      <p:ext uri="{BB962C8B-B14F-4D97-AF65-F5344CB8AC3E}">
        <p14:creationId xmlns:p14="http://schemas.microsoft.com/office/powerpoint/2010/main" val="32715984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uadroTexto 3"/>
          <p:cNvSpPr txBox="1"/>
          <p:nvPr/>
        </p:nvSpPr>
        <p:spPr>
          <a:xfrm>
            <a:off x="1587500" y="381130"/>
            <a:ext cx="9296400" cy="646331"/>
          </a:xfrm>
          <a:prstGeom prst="rect">
            <a:avLst/>
          </a:prstGeom>
          <a:solidFill>
            <a:schemeClr val="bg1"/>
          </a:solidFill>
        </p:spPr>
        <p:txBody>
          <a:bodyPr wrap="square" rtlCol="0">
            <a:spAutoFit/>
          </a:bodyPr>
          <a:lstStyle/>
          <a:p>
            <a:pPr algn="ctr"/>
            <a:r>
              <a:rPr lang="es-MX" sz="3600" b="1" dirty="0">
                <a:latin typeface="Times New Roman" panose="02020603050405020304" pitchFamily="18" charset="0"/>
                <a:cs typeface="Times New Roman" panose="02020603050405020304" pitchFamily="18" charset="0"/>
              </a:rPr>
              <a:t>PLANTEAMIENTO DEL PROBLEMA</a:t>
            </a:r>
          </a:p>
        </p:txBody>
      </p:sp>
    </p:spTree>
    <p:extLst>
      <p:ext uri="{BB962C8B-B14F-4D97-AF65-F5344CB8AC3E}">
        <p14:creationId xmlns:p14="http://schemas.microsoft.com/office/powerpoint/2010/main" val="27321356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CuadroTexto 3"/>
          <p:cNvSpPr txBox="1"/>
          <p:nvPr/>
        </p:nvSpPr>
        <p:spPr>
          <a:xfrm>
            <a:off x="1409700" y="444500"/>
            <a:ext cx="9563100" cy="707886"/>
          </a:xfrm>
          <a:prstGeom prst="rect">
            <a:avLst/>
          </a:prstGeom>
          <a:solidFill>
            <a:schemeClr val="bg1"/>
          </a:solidFill>
        </p:spPr>
        <p:txBody>
          <a:bodyPr wrap="square" rtlCol="0">
            <a:spAutoFit/>
          </a:bodyPr>
          <a:lstStyle/>
          <a:p>
            <a:pPr algn="ctr"/>
            <a:r>
              <a:rPr lang="es-MX" sz="4000" b="1" dirty="0">
                <a:latin typeface="Times New Roman" panose="02020603050405020304" pitchFamily="18" charset="0"/>
                <a:cs typeface="Times New Roman" panose="02020603050405020304" pitchFamily="18" charset="0"/>
              </a:rPr>
              <a:t>OBJETIVO GENERAL</a:t>
            </a:r>
          </a:p>
        </p:txBody>
      </p:sp>
    </p:spTree>
    <p:extLst>
      <p:ext uri="{BB962C8B-B14F-4D97-AF65-F5344CB8AC3E}">
        <p14:creationId xmlns:p14="http://schemas.microsoft.com/office/powerpoint/2010/main" val="82261133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uadroTexto 3"/>
          <p:cNvSpPr txBox="1"/>
          <p:nvPr/>
        </p:nvSpPr>
        <p:spPr>
          <a:xfrm>
            <a:off x="2451100" y="152400"/>
            <a:ext cx="7721600" cy="707886"/>
          </a:xfrm>
          <a:prstGeom prst="rect">
            <a:avLst/>
          </a:prstGeom>
          <a:solidFill>
            <a:schemeClr val="bg1"/>
          </a:solidFill>
        </p:spPr>
        <p:txBody>
          <a:bodyPr wrap="square" rtlCol="0">
            <a:spAutoFit/>
          </a:bodyPr>
          <a:lstStyle/>
          <a:p>
            <a:pPr algn="ctr"/>
            <a:r>
              <a:rPr lang="es-MX" sz="4000" b="1" dirty="0">
                <a:latin typeface="Times New Roman" panose="02020603050405020304" pitchFamily="18" charset="0"/>
                <a:cs typeface="Times New Roman" panose="02020603050405020304" pitchFamily="18" charset="0"/>
              </a:rPr>
              <a:t>MATERIALES Y MÉTODOS</a:t>
            </a:r>
            <a:endParaRPr lang="es-MX" b="1" dirty="0">
              <a:latin typeface="Times New Roman" panose="02020603050405020304" pitchFamily="18" charset="0"/>
              <a:cs typeface="Times New Roman" panose="02020603050405020304" pitchFamily="18" charset="0"/>
            </a:endParaRPr>
          </a:p>
        </p:txBody>
      </p:sp>
      <p:sp>
        <p:nvSpPr>
          <p:cNvPr id="2" name="CuadroTexto 1"/>
          <p:cNvSpPr txBox="1"/>
          <p:nvPr/>
        </p:nvSpPr>
        <p:spPr>
          <a:xfrm>
            <a:off x="939800" y="1168400"/>
            <a:ext cx="10350500" cy="646331"/>
          </a:xfrm>
          <a:prstGeom prst="rect">
            <a:avLst/>
          </a:prstGeom>
          <a:noFill/>
        </p:spPr>
        <p:txBody>
          <a:bodyPr wrap="square" rtlCol="0">
            <a:spAutoFit/>
          </a:bodyPr>
          <a:lstStyle/>
          <a:p>
            <a:r>
              <a:rPr lang="es-MX" dirty="0">
                <a:latin typeface="Times New Roman" panose="02020603050405020304" pitchFamily="18" charset="0"/>
                <a:cs typeface="Times New Roman" panose="02020603050405020304" pitchFamily="18" charset="0"/>
              </a:rPr>
              <a:t>En esta sección deberá indicar claramente el procedimiento para la colecta de información y el método empleado para su análisis.</a:t>
            </a:r>
          </a:p>
        </p:txBody>
      </p:sp>
    </p:spTree>
    <p:extLst>
      <p:ext uri="{BB962C8B-B14F-4D97-AF65-F5344CB8AC3E}">
        <p14:creationId xmlns:p14="http://schemas.microsoft.com/office/powerpoint/2010/main" val="144861262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uadroTexto 3"/>
          <p:cNvSpPr txBox="1"/>
          <p:nvPr/>
        </p:nvSpPr>
        <p:spPr>
          <a:xfrm>
            <a:off x="2413000" y="101600"/>
            <a:ext cx="7467600" cy="707886"/>
          </a:xfrm>
          <a:prstGeom prst="rect">
            <a:avLst/>
          </a:prstGeom>
          <a:solidFill>
            <a:schemeClr val="bg1"/>
          </a:solidFill>
        </p:spPr>
        <p:txBody>
          <a:bodyPr wrap="square" rtlCol="0">
            <a:spAutoFit/>
          </a:bodyPr>
          <a:lstStyle/>
          <a:p>
            <a:pPr algn="ctr"/>
            <a:r>
              <a:rPr lang="es-MX" sz="4000" b="1" dirty="0">
                <a:latin typeface="Times New Roman" panose="02020603050405020304" pitchFamily="18" charset="0"/>
                <a:cs typeface="Times New Roman" panose="02020603050405020304" pitchFamily="18" charset="0"/>
              </a:rPr>
              <a:t>RESULTADOS Y DISCUSIÓN</a:t>
            </a:r>
          </a:p>
        </p:txBody>
      </p:sp>
      <p:sp>
        <p:nvSpPr>
          <p:cNvPr id="2" name="CuadroTexto 1"/>
          <p:cNvSpPr txBox="1"/>
          <p:nvPr/>
        </p:nvSpPr>
        <p:spPr>
          <a:xfrm>
            <a:off x="1130300" y="1130300"/>
            <a:ext cx="10020300" cy="1200329"/>
          </a:xfrm>
          <a:prstGeom prst="rect">
            <a:avLst/>
          </a:prstGeom>
          <a:noFill/>
        </p:spPr>
        <p:txBody>
          <a:bodyPr wrap="square" rtlCol="0">
            <a:spAutoFit/>
          </a:bodyPr>
          <a:lstStyle/>
          <a:p>
            <a:r>
              <a:rPr lang="es-MX" dirty="0">
                <a:latin typeface="Times New Roman" panose="02020603050405020304" pitchFamily="18" charset="0"/>
                <a:cs typeface="Times New Roman" panose="02020603050405020304" pitchFamily="18" charset="0"/>
              </a:rPr>
              <a:t>Esta sección deberá ser clara y contundente, según la investigación realizada, podrán emplear imágenes, gráficos y/o cuadros para enriquecer y hacer notar los resultados mas relevantes.</a:t>
            </a:r>
          </a:p>
          <a:p>
            <a:endParaRPr lang="es-MX" dirty="0">
              <a:latin typeface="Times New Roman" panose="02020603050405020304" pitchFamily="18" charset="0"/>
              <a:cs typeface="Times New Roman" panose="02020603050405020304" pitchFamily="18" charset="0"/>
            </a:endParaRPr>
          </a:p>
          <a:p>
            <a:r>
              <a:rPr lang="es-MX" dirty="0">
                <a:latin typeface="Times New Roman" panose="02020603050405020304" pitchFamily="18" charset="0"/>
                <a:cs typeface="Times New Roman" panose="02020603050405020304" pitchFamily="18" charset="0"/>
              </a:rPr>
              <a:t>Inmediatamente y en la misma diapositiva, deberá discutir brevemente el resultado relevante mostrado.</a:t>
            </a:r>
          </a:p>
        </p:txBody>
      </p:sp>
    </p:spTree>
    <p:extLst>
      <p:ext uri="{BB962C8B-B14F-4D97-AF65-F5344CB8AC3E}">
        <p14:creationId xmlns:p14="http://schemas.microsoft.com/office/powerpoint/2010/main" val="15896602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uadroTexto 3"/>
          <p:cNvSpPr txBox="1"/>
          <p:nvPr/>
        </p:nvSpPr>
        <p:spPr>
          <a:xfrm>
            <a:off x="3721100" y="88900"/>
            <a:ext cx="4826000" cy="707886"/>
          </a:xfrm>
          <a:prstGeom prst="rect">
            <a:avLst/>
          </a:prstGeom>
          <a:solidFill>
            <a:schemeClr val="bg1"/>
          </a:solidFill>
        </p:spPr>
        <p:txBody>
          <a:bodyPr wrap="square" rtlCol="0">
            <a:spAutoFit/>
          </a:bodyPr>
          <a:lstStyle/>
          <a:p>
            <a:pPr algn="ctr"/>
            <a:r>
              <a:rPr lang="es-MX" sz="4000" b="1" dirty="0">
                <a:latin typeface="Times New Roman" panose="02020603050405020304" pitchFamily="18" charset="0"/>
                <a:cs typeface="Times New Roman" panose="02020603050405020304" pitchFamily="18" charset="0"/>
              </a:rPr>
              <a:t>CONCLUSIONES</a:t>
            </a:r>
          </a:p>
        </p:txBody>
      </p:sp>
      <p:sp>
        <p:nvSpPr>
          <p:cNvPr id="3" name="CuadroTexto 2"/>
          <p:cNvSpPr txBox="1"/>
          <p:nvPr/>
        </p:nvSpPr>
        <p:spPr>
          <a:xfrm>
            <a:off x="1066800" y="1308100"/>
            <a:ext cx="10020300" cy="923330"/>
          </a:xfrm>
          <a:prstGeom prst="rect">
            <a:avLst/>
          </a:prstGeom>
          <a:noFill/>
        </p:spPr>
        <p:txBody>
          <a:bodyPr wrap="square" rtlCol="0">
            <a:spAutoFit/>
          </a:bodyPr>
          <a:lstStyle/>
          <a:p>
            <a:pPr algn="ctr"/>
            <a:r>
              <a:rPr lang="es-MX" dirty="0">
                <a:latin typeface="Times New Roman" panose="02020603050405020304" pitchFamily="18" charset="0"/>
                <a:cs typeface="Times New Roman" panose="02020603050405020304" pitchFamily="18" charset="0"/>
              </a:rPr>
              <a:t>Las conclusiones deben ser puntuales y precisas, según los hallazgos de su investigación.</a:t>
            </a:r>
          </a:p>
          <a:p>
            <a:pPr algn="ctr"/>
            <a:endParaRPr lang="es-MX" dirty="0">
              <a:latin typeface="Times New Roman" panose="02020603050405020304" pitchFamily="18" charset="0"/>
              <a:cs typeface="Times New Roman" panose="02020603050405020304" pitchFamily="18" charset="0"/>
            </a:endParaRPr>
          </a:p>
          <a:p>
            <a:pPr algn="ctr"/>
            <a:r>
              <a:rPr lang="es-MX" dirty="0">
                <a:latin typeface="Times New Roman" panose="02020603050405020304" pitchFamily="18" charset="0"/>
                <a:cs typeface="Times New Roman" panose="02020603050405020304" pitchFamily="18" charset="0"/>
              </a:rPr>
              <a:t>Ya no se deberá discutir resultados en esta sección.</a:t>
            </a:r>
          </a:p>
        </p:txBody>
      </p:sp>
    </p:spTree>
    <p:extLst>
      <p:ext uri="{BB962C8B-B14F-4D97-AF65-F5344CB8AC3E}">
        <p14:creationId xmlns:p14="http://schemas.microsoft.com/office/powerpoint/2010/main" val="988203256"/>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2410</TotalTime>
  <Words>279</Words>
  <Application>Microsoft Office PowerPoint</Application>
  <PresentationFormat>Panorámica</PresentationFormat>
  <Paragraphs>31</Paragraphs>
  <Slides>7</Slides>
  <Notes>1</Notes>
  <HiddenSlides>0</HiddenSlides>
  <MMClips>0</MMClips>
  <ScaleCrop>false</ScaleCrop>
  <HeadingPairs>
    <vt:vector size="4" baseType="variant">
      <vt:variant>
        <vt:lpstr>Tema</vt:lpstr>
      </vt:variant>
      <vt:variant>
        <vt:i4>1</vt:i4>
      </vt:variant>
      <vt:variant>
        <vt:lpstr>Títulos de diapositiva</vt:lpstr>
      </vt:variant>
      <vt:variant>
        <vt:i4>7</vt:i4>
      </vt:variant>
    </vt:vector>
  </HeadingPairs>
  <TitlesOfParts>
    <vt:vector size="8" baseType="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DR. HECTOR</dc:creator>
  <cp:lastModifiedBy>Isaias Hernandez</cp:lastModifiedBy>
  <cp:revision>184</cp:revision>
  <dcterms:created xsi:type="dcterms:W3CDTF">2021-02-25T19:50:25Z</dcterms:created>
  <dcterms:modified xsi:type="dcterms:W3CDTF">2023-03-29T19:49:45Z</dcterms:modified>
</cp:coreProperties>
</file>